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264240" y="1490040"/>
            <a:ext cx="9634320" cy="39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Integrantes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Andrey Bibiano Jardim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Bárbara Gabriela Evangelista Paixão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Evellyn Andrade Alves da Silva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dos Santos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Ferreira dos Santos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Thiago Muniz Severino dos Santos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Orientador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Prof. Dr. Carlos Alberto Marques Pietrobon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9180000" y="4643640"/>
            <a:ext cx="865440" cy="74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264240" y="1490040"/>
            <a:ext cx="963432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Agradecimentos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PUC MINAS pelo excelente conteúdo didático.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orientador Prof. Dr. Carlos Alberto Marques Pietrobon.</a:t>
            </a:r>
            <a:br>
              <a:rPr sz="1800"/>
            </a:b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esforço e aprendizado.</a:t>
            </a:r>
            <a:br>
              <a:rPr sz="1800"/>
            </a:b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240" cy="53136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1440000" y="3137760"/>
            <a:ext cx="7018560" cy="109692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1440000" y="4236480"/>
            <a:ext cx="70185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 </a:t>
            </a: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Andrey Jardim     Bárbara Gabriela    Leonardo Santos    Leonardo Ferreira   Evellyn Andrade      Thiago Muniz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440000" y="4659480"/>
            <a:ext cx="7020000" cy="37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NOSSO MUITO OBRIGADO A TODOS VOCÊS !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64240" y="1490040"/>
            <a:ext cx="9634320" cy="31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Problema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Dificuldades no gerenciamento de dados de pessoas.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Prejuízos financeiros.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Perda de oportunidades de negócios.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Problemas de comunicação.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Riscos de segurança.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Impacto na reputação da empresa.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9430200" y="4860000"/>
            <a:ext cx="61524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64240" y="1490040"/>
            <a:ext cx="9634320" cy="275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Solução</a:t>
            </a:r>
            <a:br>
              <a:rPr sz="2200"/>
            </a:b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um sistema com uma abordagem mais seletiva, sendo uma ferramenta que permita a organização e registro de dados relevantes para uma determinada finalidade.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Customização de cadastros segundo segmento de atuação.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Exemplo: Hotelaria, Clínica médica, Centros automotivos, etc.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24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sp>
        <p:nvSpPr>
          <p:cNvPr id="56" name=""/>
          <p:cNvSpPr/>
          <p:nvPr/>
        </p:nvSpPr>
        <p:spPr>
          <a:xfrm>
            <a:off x="-32760" y="1260000"/>
            <a:ext cx="10111320" cy="359856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240" cy="53136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/>
          <p:nvPr/>
        </p:nvSpPr>
        <p:spPr>
          <a:xfrm>
            <a:off x="84240" y="1310040"/>
            <a:ext cx="963432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>
              <a:rPr sz="1800"/>
            </a:br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5045040" y="1800000"/>
            <a:ext cx="4673520" cy="287856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5"/>
          <a:stretch/>
        </p:blipFill>
        <p:spPr>
          <a:xfrm>
            <a:off x="185040" y="1800000"/>
            <a:ext cx="4673520" cy="28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/>
          <p:nvPr/>
        </p:nvSpPr>
        <p:spPr>
          <a:xfrm>
            <a:off x="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/>
          <p:nvPr/>
        </p:nvSpPr>
        <p:spPr>
          <a:xfrm>
            <a:off x="-32760" y="1260000"/>
            <a:ext cx="10111320" cy="359856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240" cy="53136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84240" y="1310040"/>
            <a:ext cx="963432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>
              <a:rPr sz="1800"/>
            </a:br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180000" y="1800000"/>
            <a:ext cx="4673160" cy="287856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5"/>
          <a:stretch/>
        </p:blipFill>
        <p:spPr>
          <a:xfrm>
            <a:off x="5044680" y="1800000"/>
            <a:ext cx="4673880" cy="28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/>
          <p:nvPr/>
        </p:nvSpPr>
        <p:spPr>
          <a:xfrm>
            <a:off x="-32760" y="1260000"/>
            <a:ext cx="10111320" cy="359856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240" cy="53136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/>
          <p:nvPr/>
        </p:nvSpPr>
        <p:spPr>
          <a:xfrm>
            <a:off x="84240" y="1310040"/>
            <a:ext cx="963432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>
              <a:rPr sz="1800"/>
            </a:br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180000" y="1796760"/>
            <a:ext cx="4678560" cy="288180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5"/>
          <a:stretch/>
        </p:blipFill>
        <p:spPr>
          <a:xfrm>
            <a:off x="5040000" y="1800000"/>
            <a:ext cx="4678560" cy="288180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/>
          <p:nvPr/>
        </p:nvSpPr>
        <p:spPr>
          <a:xfrm>
            <a:off x="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264240" y="1490040"/>
            <a:ext cx="963432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foi feito até agora?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todos os requisitos do sistema.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PHP para transportar variáveis via REST e reaproveitamento de código.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Classe de abstração e persistência de banco de dados em JS.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CRUD (Create, Read, Update, Delete) de todas as áreas do sistema.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Testes e validações.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24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-3276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264240" y="1490040"/>
            <a:ext cx="9634320" cy="39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falta fazer?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filtros mais avançados.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Quero filtrar todos que nasceram entre 02/08/1980 a 02/09/2009.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banco de dados, para que o sistema funcione de forma síncrona em rede.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Usando um SGDB real, e não localstorage.</a:t>
            </a:r>
            <a:br>
              <a:rPr sz="1600"/>
            </a:b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Relatórios impressos e personalizados de cada listagem.</a:t>
            </a:r>
            <a:br>
              <a:rPr sz="1800"/>
            </a:b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Logotipo da empresa, endereço, CNPJ, exportação em PDF.</a:t>
            </a:r>
            <a:br>
              <a:rPr sz="1800"/>
            </a:b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de mala direta via E-mail, SMS, Whatsapp, Telegram, etc…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Envolve mais configurações no sistema e integrações com APIs.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24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"/>
          <p:cNvSpPr/>
          <p:nvPr/>
        </p:nvSpPr>
        <p:spPr>
          <a:xfrm>
            <a:off x="0" y="180000"/>
            <a:ext cx="10078560" cy="52185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1960920" y="221760"/>
            <a:ext cx="6677640" cy="10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264240" y="1490040"/>
            <a:ext cx="9634320" cy="35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aprendemos?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Metodologia ágil e Engenharia de Software.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Dailys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,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Kanban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, trabalhar dentro das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sprints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, divisão de tarefas.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Trabalho em equipe remota.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Diferença entre fusos horários e disponibilidade.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Programação,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Web design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, novas ferramentas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Vscode, Trello, Gimp, Dia, Geany...</a:t>
            </a:r>
            <a:br>
              <a:rPr sz="1800"/>
            </a:b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560" cy="78120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5240" cy="5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Application>LibreOffice/7.4.6.2$Linux_X86_64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2023-06-19T11:07:36Z</dcterms:created>
  <dc:creator/>
  <dc:description/>
  <dc:language>pt-BR</dc:language>
  <cp:lastModifiedBy/>
  <dcterms:modified xsi:type="dcterms:W3CDTF">2023-06-20T19:32:06Z</dcterms:modified>
  <cp:revision>86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